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465" r:id="rId2"/>
  </p:sldIdLst>
  <p:sldSz cx="9144000" cy="6858000" type="screen4x3"/>
  <p:notesSz cx="7104063" cy="10234613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 Bold" pitchFamily="1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 Bold" pitchFamily="1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 Bold" pitchFamily="1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 Bold" pitchFamily="1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 Bold" pitchFamily="1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 Bold" pitchFamily="1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 Bold" pitchFamily="1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 Bold" pitchFamily="1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 Bold" pitchFamily="1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gus McCoy" initials="AD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8F8F8"/>
    <a:srgbClr val="000000"/>
    <a:srgbClr val="F2F2F2"/>
    <a:srgbClr val="0000FF"/>
    <a:srgbClr val="FF00FF"/>
    <a:srgbClr val="CC6600"/>
    <a:srgbClr val="FF5050"/>
    <a:srgbClr val="FF66FF"/>
    <a:srgbClr val="FFCCFF"/>
    <a:srgbClr val="F2B8A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47" autoAdjust="0"/>
    <p:restoredTop sz="91940" autoAdjust="0"/>
  </p:normalViewPr>
  <p:slideViewPr>
    <p:cSldViewPr>
      <p:cViewPr varScale="1">
        <p:scale>
          <a:sx n="63" d="100"/>
          <a:sy n="63" d="100"/>
        </p:scale>
        <p:origin x="-1644" y="-102"/>
      </p:cViewPr>
      <p:guideLst>
        <p:guide orient="horz" pos="482"/>
        <p:guide orient="horz" pos="3702"/>
        <p:guide pos="2971"/>
        <p:guide pos="5602"/>
      </p:guideLst>
    </p:cSldViewPr>
  </p:slideViewPr>
  <p:outlineViewPr>
    <p:cViewPr>
      <p:scale>
        <a:sx n="33" d="100"/>
        <a:sy n="33" d="100"/>
      </p:scale>
      <p:origin x="0" y="5784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971" y="-8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925" cy="5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A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139" y="0"/>
            <a:ext cx="3078925" cy="5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AU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963"/>
            <a:ext cx="3078925" cy="5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AU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139" y="9722963"/>
            <a:ext cx="3078925" cy="5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DCBB27F-9843-47FC-AE95-4508B21A781E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152060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925" cy="5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A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139" y="0"/>
            <a:ext cx="3078925" cy="5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70063" y="223838"/>
            <a:ext cx="2997200" cy="2249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5198" y="2670450"/>
            <a:ext cx="6293668" cy="6795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963"/>
            <a:ext cx="3078925" cy="5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139" y="9722963"/>
            <a:ext cx="3078925" cy="5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2BD46C6-F402-4276-96CA-F6873C8BB0F4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985402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ts val="12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363538" indent="-363538" algn="l" rtl="0" fontAlgn="base">
      <a:spcBef>
        <a:spcPts val="600"/>
      </a:spcBef>
      <a:spcAft>
        <a:spcPct val="0"/>
      </a:spcAft>
      <a:buSzPct val="120000"/>
      <a:buFont typeface="Wingdings" pitchFamily="2" charset="2"/>
      <a:buChar char="8"/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409"/>
          <a:stretch/>
        </p:blipFill>
        <p:spPr>
          <a:xfrm rot="5400000">
            <a:off x="-404216" y="1083777"/>
            <a:ext cx="1986284" cy="409279"/>
          </a:xfrm>
          <a:prstGeom prst="rect">
            <a:avLst/>
          </a:prstGeom>
        </p:spPr>
      </p:pic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0" y="3430589"/>
            <a:ext cx="9144000" cy="3062286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-496888" y="4016905"/>
            <a:ext cx="1841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646464"/>
              </a:solidFill>
              <a:latin typeface="Arial"/>
              <a:ea typeface="+mn-ea"/>
            </a:endParaRP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1213769" y="295276"/>
            <a:ext cx="0" cy="2846387"/>
          </a:xfrm>
          <a:prstGeom prst="line">
            <a:avLst/>
          </a:prstGeom>
          <a:ln w="15875">
            <a:solidFill>
              <a:srgbClr val="E60D2E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549400" y="545910"/>
            <a:ext cx="6869475" cy="1882560"/>
          </a:xfrm>
        </p:spPr>
        <p:txBody>
          <a:bodyPr bIns="36000">
            <a:noAutofit/>
          </a:bodyPr>
          <a:lstStyle>
            <a:lvl1pPr algn="l">
              <a:lnSpc>
                <a:spcPct val="90000"/>
              </a:lnSpc>
              <a:defRPr sz="4400">
                <a:solidFill>
                  <a:schemeClr val="tx1"/>
                </a:solidFill>
                <a:latin typeface="+mj-lt"/>
                <a:cs typeface="Georgia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49399" y="2428470"/>
            <a:ext cx="6869475" cy="713193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 algn="l"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>
              <a:spcBef>
                <a:spcPts val="0"/>
              </a:spcBef>
              <a:buNone/>
              <a:defRPr sz="1400" b="0">
                <a:solidFill>
                  <a:schemeClr val="tx2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1646215" y="202934"/>
            <a:ext cx="3132160" cy="342976"/>
          </a:xfrm>
          <a:prstGeom prst="rect">
            <a:avLst/>
          </a:prstGeom>
        </p:spPr>
        <p:txBody>
          <a:bodyPr vert="horz" lIns="0" tIns="45720" rIns="91440" bIns="45720" rtlCol="0" anchor="t" anchorCtr="0"/>
          <a:lstStyle>
            <a:lvl1pPr algn="l">
              <a:defRPr sz="16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391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92163" y="6100762"/>
            <a:ext cx="3986212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925436" y="6100762"/>
            <a:ext cx="3986212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5"/>
          </p:nvPr>
        </p:nvSpPr>
        <p:spPr>
          <a:xfrm>
            <a:off x="788400" y="1631950"/>
            <a:ext cx="3985200" cy="44735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3" name="Content Placeholder 8"/>
          <p:cNvSpPr>
            <a:spLocks noGrp="1"/>
          </p:cNvSpPr>
          <p:nvPr>
            <p:ph sz="quarter" idx="16"/>
          </p:nvPr>
        </p:nvSpPr>
        <p:spPr>
          <a:xfrm>
            <a:off x="4922263" y="1631950"/>
            <a:ext cx="3985200" cy="44735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41FCCF-8FC4-FD48-BC18-855ED9BEBE86}" type="slidenum">
              <a:rPr lang="en-US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483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41FCCF-8FC4-FD48-BC18-855ED9BEBE86}" type="slidenum">
              <a:rPr lang="en-US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88988" y="1631950"/>
            <a:ext cx="3986212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600" b="1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925436" y="1631950"/>
            <a:ext cx="3986212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600" b="1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5"/>
          </p:nvPr>
        </p:nvSpPr>
        <p:spPr>
          <a:xfrm>
            <a:off x="788400" y="2024063"/>
            <a:ext cx="3985200" cy="44688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3" name="Content Placeholder 8"/>
          <p:cNvSpPr>
            <a:spLocks noGrp="1"/>
          </p:cNvSpPr>
          <p:nvPr>
            <p:ph sz="quarter" idx="16"/>
          </p:nvPr>
        </p:nvSpPr>
        <p:spPr>
          <a:xfrm>
            <a:off x="4922263" y="2024063"/>
            <a:ext cx="3985200" cy="44688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xmlns="" val="3165945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41FCCF-8FC4-FD48-BC18-855ED9BEBE86}" type="slidenum">
              <a:rPr lang="en-US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87401" y="1631950"/>
            <a:ext cx="3990974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600" b="1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925436" y="1631950"/>
            <a:ext cx="3986212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600" b="1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792163" y="6100762"/>
            <a:ext cx="3986212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4918025" y="6098584"/>
            <a:ext cx="3986212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7"/>
          </p:nvPr>
        </p:nvSpPr>
        <p:spPr>
          <a:xfrm>
            <a:off x="788400" y="2024063"/>
            <a:ext cx="3985200" cy="40745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5" name="Content Placeholder 8"/>
          <p:cNvSpPr>
            <a:spLocks noGrp="1"/>
          </p:cNvSpPr>
          <p:nvPr>
            <p:ph sz="quarter" idx="18"/>
          </p:nvPr>
        </p:nvSpPr>
        <p:spPr>
          <a:xfrm>
            <a:off x="4922263" y="2024063"/>
            <a:ext cx="3985200" cy="40745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258845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87412" y="1631949"/>
            <a:ext cx="8000987" cy="4473575"/>
          </a:xfrm>
          <a:prstGeom prst="rect">
            <a:avLst/>
          </a:prstGeom>
          <a:ln w="317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41FCCF-8FC4-FD48-BC18-855ED9BEBE86}" type="slidenum">
              <a:rPr lang="en-US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788988" y="6097144"/>
            <a:ext cx="8100000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754740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962025" y="2313915"/>
            <a:ext cx="7942212" cy="36934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887413" y="1728606"/>
            <a:ext cx="8100000" cy="54133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14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120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41FCCF-8FC4-FD48-BC18-855ED9BEBE86}" type="slidenum">
              <a:rPr lang="en-US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3" name="Rectangle 22"/>
          <p:cNvSpPr/>
          <p:nvPr userDrawn="1"/>
        </p:nvSpPr>
        <p:spPr>
          <a:xfrm>
            <a:off x="887413" y="1631950"/>
            <a:ext cx="8100000" cy="4473576"/>
          </a:xfrm>
          <a:prstGeom prst="rect">
            <a:avLst/>
          </a:prstGeom>
          <a:noFill/>
          <a:ln w="952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r>
              <a:rPr lang="en-GB" dirty="0" smtClean="0">
                <a:solidFill>
                  <a:prstClr val="white"/>
                </a:solidFill>
              </a:rPr>
              <a:t>22.5</a:t>
            </a:r>
          </a:p>
          <a:p>
            <a:pPr algn="ctr" defTabSz="457200" eaLnBrk="1" hangingPunct="1"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989013" y="2280576"/>
            <a:ext cx="7915224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788988" y="6097144"/>
            <a:ext cx="8198425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352690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r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962026" y="2313915"/>
            <a:ext cx="3758878" cy="36934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887413" y="1728606"/>
            <a:ext cx="3907871" cy="54133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14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120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41FCCF-8FC4-FD48-BC18-855ED9BEBE86}" type="slidenum">
              <a:rPr lang="en-US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23" name="Rectangle 22"/>
          <p:cNvSpPr/>
          <p:nvPr userDrawn="1"/>
        </p:nvSpPr>
        <p:spPr>
          <a:xfrm>
            <a:off x="887413" y="1631950"/>
            <a:ext cx="3907871" cy="4473576"/>
          </a:xfrm>
          <a:prstGeom prst="rect">
            <a:avLst/>
          </a:prstGeom>
          <a:noFill/>
          <a:ln w="952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989013" y="2280576"/>
            <a:ext cx="3732414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788989" y="6097144"/>
            <a:ext cx="4004386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8" name="Chart Placeholder 7"/>
          <p:cNvSpPr>
            <a:spLocks noGrp="1"/>
          </p:cNvSpPr>
          <p:nvPr>
            <p:ph type="chart" sz="quarter" idx="22"/>
          </p:nvPr>
        </p:nvSpPr>
        <p:spPr>
          <a:xfrm>
            <a:off x="5076049" y="2313915"/>
            <a:ext cx="3761492" cy="369348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5004282" y="1728606"/>
            <a:ext cx="3910588" cy="54133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defRPr sz="14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FontTx/>
              <a:buNone/>
              <a:defRPr sz="120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200"/>
            </a:lvl3pPr>
            <a:lvl4pPr marL="0" indent="0">
              <a:spcBef>
                <a:spcPts val="0"/>
              </a:spcBef>
              <a:buFontTx/>
              <a:buNone/>
              <a:defRPr sz="1200"/>
            </a:lvl4pPr>
            <a:lvl5pPr marL="0" indent="0">
              <a:spcBef>
                <a:spcPts val="0"/>
              </a:spcBef>
              <a:buFontTx/>
              <a:buNone/>
              <a:defRPr sz="12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5004282" y="1631950"/>
            <a:ext cx="3910588" cy="4473576"/>
          </a:xfrm>
          <a:prstGeom prst="rect">
            <a:avLst/>
          </a:prstGeom>
          <a:noFill/>
          <a:ln w="9525" cmpd="sng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5102532" y="2280576"/>
            <a:ext cx="3735009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8"/>
          <p:cNvSpPr>
            <a:spLocks noGrp="1"/>
          </p:cNvSpPr>
          <p:nvPr>
            <p:ph type="body" sz="quarter" idx="24"/>
          </p:nvPr>
        </p:nvSpPr>
        <p:spPr>
          <a:xfrm>
            <a:off x="4959701" y="6097144"/>
            <a:ext cx="4007170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6114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: Cut ou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496888" y="4016905"/>
            <a:ext cx="1841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646464"/>
              </a:solidFill>
              <a:latin typeface="Arial"/>
              <a:ea typeface="+mn-ea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549400" y="545910"/>
            <a:ext cx="6869475" cy="1882560"/>
          </a:xfrm>
        </p:spPr>
        <p:txBody>
          <a:bodyPr bIns="36000">
            <a:noAutofit/>
          </a:bodyPr>
          <a:lstStyle>
            <a:lvl1pPr algn="l">
              <a:lnSpc>
                <a:spcPct val="90000"/>
              </a:lnSpc>
              <a:defRPr sz="4400">
                <a:solidFill>
                  <a:schemeClr val="tx1"/>
                </a:solidFill>
                <a:latin typeface="+mj-lt"/>
                <a:cs typeface="Georgia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549399" y="2428470"/>
            <a:ext cx="6869475" cy="539955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 algn="l"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>
              <a:spcBef>
                <a:spcPts val="0"/>
              </a:spcBef>
              <a:buNone/>
              <a:defRPr sz="1400" b="0">
                <a:solidFill>
                  <a:schemeClr val="tx2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cxnSp>
        <p:nvCxnSpPr>
          <p:cNvPr id="15" name="Straight Connector 14"/>
          <p:cNvCxnSpPr/>
          <p:nvPr userDrawn="1"/>
        </p:nvCxnSpPr>
        <p:spPr>
          <a:xfrm rot="5400000">
            <a:off x="-2068784" y="3579259"/>
            <a:ext cx="6563518" cy="1588"/>
          </a:xfrm>
          <a:prstGeom prst="line">
            <a:avLst/>
          </a:prstGeom>
          <a:ln w="15875">
            <a:solidFill>
              <a:srgbClr val="E60D2E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636000" y="2968831"/>
            <a:ext cx="5508000" cy="3889169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1646215" y="202934"/>
            <a:ext cx="3132160" cy="342976"/>
          </a:xfrm>
          <a:prstGeom prst="rect">
            <a:avLst/>
          </a:prstGeom>
        </p:spPr>
        <p:txBody>
          <a:bodyPr vert="horz" lIns="0" tIns="45720" rIns="91440" bIns="45720" rtlCol="0" anchor="t" anchorCtr="0"/>
          <a:lstStyle>
            <a:lvl1pPr algn="l">
              <a:defRPr sz="16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pic>
        <p:nvPicPr>
          <p:cNvPr id="9" name="Picture Placeholder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409"/>
          <a:stretch/>
        </p:blipFill>
        <p:spPr>
          <a:xfrm rot="5400000">
            <a:off x="-404216" y="1083777"/>
            <a:ext cx="1986284" cy="40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0532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496888" y="4016905"/>
            <a:ext cx="1841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646464"/>
              </a:solidFill>
              <a:latin typeface="Arial"/>
              <a:ea typeface="+mn-ea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549400" y="2172759"/>
            <a:ext cx="6869475" cy="1882560"/>
          </a:xfrm>
        </p:spPr>
        <p:txBody>
          <a:bodyPr bIns="36000" anchor="t" anchorCtr="0">
            <a:noAutofit/>
          </a:bodyPr>
          <a:lstStyle>
            <a:lvl1pPr algn="l">
              <a:lnSpc>
                <a:spcPct val="90000"/>
              </a:lnSpc>
              <a:defRPr sz="4400">
                <a:solidFill>
                  <a:schemeClr val="tx1"/>
                </a:solidFill>
                <a:latin typeface="+mj-lt"/>
                <a:cs typeface="Georgia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49399" y="4055319"/>
            <a:ext cx="6869475" cy="1251694"/>
          </a:xfrm>
          <a:prstGeom prst="rect">
            <a:avLst/>
          </a:prstGeom>
        </p:spPr>
        <p:txBody>
          <a:bodyPr tIns="0">
            <a:normAutofit/>
          </a:bodyPr>
          <a:lstStyle>
            <a:lvl1pPr marL="0" indent="0" algn="l">
              <a:spcBef>
                <a:spcPts val="0"/>
              </a:spcBef>
              <a:buNone/>
              <a:defRPr sz="18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l">
              <a:spcBef>
                <a:spcPts val="0"/>
              </a:spcBef>
              <a:buNone/>
              <a:defRPr sz="1400" b="0">
                <a:solidFill>
                  <a:schemeClr val="tx2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cxnSp>
        <p:nvCxnSpPr>
          <p:cNvPr id="14" name="Straight Connector 13"/>
          <p:cNvCxnSpPr/>
          <p:nvPr userDrawn="1"/>
        </p:nvCxnSpPr>
        <p:spPr>
          <a:xfrm rot="5400000">
            <a:off x="-2068784" y="3579259"/>
            <a:ext cx="6563518" cy="1588"/>
          </a:xfrm>
          <a:prstGeom prst="line">
            <a:avLst/>
          </a:prstGeom>
          <a:ln w="15875">
            <a:solidFill>
              <a:srgbClr val="E60D2E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>
          <a:xfrm>
            <a:off x="1646215" y="202934"/>
            <a:ext cx="3132160" cy="342976"/>
          </a:xfrm>
          <a:prstGeom prst="rect">
            <a:avLst/>
          </a:prstGeom>
        </p:spPr>
        <p:txBody>
          <a:bodyPr vert="horz" lIns="0" tIns="45720" rIns="91440" bIns="45720" rtlCol="0" anchor="t" anchorCtr="0"/>
          <a:lstStyle>
            <a:lvl1pPr algn="l">
              <a:defRPr sz="16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pic>
        <p:nvPicPr>
          <p:cNvPr id="10" name="Picture Placeholder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409"/>
          <a:stretch/>
        </p:blipFill>
        <p:spPr>
          <a:xfrm rot="5400000">
            <a:off x="-404216" y="1083777"/>
            <a:ext cx="1986284" cy="40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7303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lang="en-GB" smtClean="0"/>
            </a:lvl1pPr>
          </a:lstStyle>
          <a:p>
            <a:endParaRPr dirty="0">
              <a:solidFill>
                <a:srgbClr val="646464"/>
              </a:solidFill>
            </a:endParaRPr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41FCCF-8FC4-FD48-BC18-855ED9BEBE86}" type="slidenum">
              <a:rPr lang="en-GB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88400" y="1630800"/>
            <a:ext cx="8100000" cy="486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4054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651125" y="0"/>
            <a:ext cx="5359399" cy="298800"/>
          </a:xfrm>
          <a:prstGeom prst="rect">
            <a:avLst/>
          </a:prstGeom>
        </p:spPr>
        <p:txBody>
          <a:bodyPr vert="horz" lIns="91440" tIns="45720" rIns="108000" bIns="45720" rtlCol="0" anchor="b" anchorCtr="0"/>
          <a:lstStyle>
            <a:lvl1pPr algn="l">
              <a:defRPr sz="900" b="0"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6750" y="0"/>
            <a:ext cx="617487" cy="2988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1"/>
                </a:solidFill>
                <a:latin typeface="Arial" pitchFamily="51" charset="0"/>
                <a:ea typeface="Arial" pitchFamily="51" charset="0"/>
                <a:cs typeface="Arial" pitchFamily="51" charset="0"/>
              </a:defRPr>
            </a:lvl1pPr>
          </a:lstStyle>
          <a:p>
            <a:pPr>
              <a:defRPr/>
            </a:pPr>
            <a:fld id="{7141FCCF-8FC4-FD48-BC18-855ED9BEBE86}" type="slidenum">
              <a:rPr lang="en-US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46464"/>
              </a:solidFill>
            </a:endParaRP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2"/>
          </p:nvPr>
        </p:nvSpPr>
        <p:spPr>
          <a:xfrm>
            <a:off x="787401" y="0"/>
            <a:ext cx="1812924" cy="2988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lang="en-GB" dirty="0" smtClean="0"/>
            </a:lvl1pPr>
          </a:lstStyle>
          <a:p>
            <a:endParaRPr>
              <a:solidFill>
                <a:srgbClr val="646464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3" name="Content Placeholder 16"/>
          <p:cNvSpPr>
            <a:spLocks noGrp="1"/>
          </p:cNvSpPr>
          <p:nvPr>
            <p:ph sz="quarter" idx="10"/>
          </p:nvPr>
        </p:nvSpPr>
        <p:spPr>
          <a:xfrm>
            <a:off x="787400" y="1631950"/>
            <a:ext cx="8100000" cy="48609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52304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88988" y="6100762"/>
            <a:ext cx="8100000" cy="392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11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1100"/>
            </a:lvl2pPr>
            <a:lvl3pPr>
              <a:spcBef>
                <a:spcPts val="300"/>
              </a:spcBef>
              <a:defRPr sz="1100"/>
            </a:lvl3pPr>
            <a:lvl4pPr>
              <a:spcBef>
                <a:spcPts val="300"/>
              </a:spcBef>
              <a:defRPr sz="1100"/>
            </a:lvl4pPr>
            <a:lvl5pPr marL="171450" indent="-171450">
              <a:spcBef>
                <a:spcPts val="300"/>
              </a:spcBef>
              <a:buFont typeface="Arial" pitchFamily="34" charset="0"/>
              <a:buChar char="•"/>
              <a:defRPr sz="1100"/>
            </a:lvl5pPr>
            <a:lvl6pPr>
              <a:defRPr sz="1100"/>
            </a:lvl6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3" name="Content Placeholder 16"/>
          <p:cNvSpPr>
            <a:spLocks noGrp="1"/>
          </p:cNvSpPr>
          <p:nvPr>
            <p:ph sz="quarter" idx="10"/>
          </p:nvPr>
        </p:nvSpPr>
        <p:spPr>
          <a:xfrm>
            <a:off x="787400" y="1631949"/>
            <a:ext cx="8100000" cy="44688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141FCCF-8FC4-FD48-BC18-855ED9BEBE86}" type="slidenum">
              <a:rPr lang="en-GB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5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41FCCF-8FC4-FD48-BC18-855ED9BEBE86}" type="slidenum">
              <a:rPr lang="en-US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247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409"/>
          <a:stretch/>
        </p:blipFill>
        <p:spPr>
          <a:xfrm rot="5400000">
            <a:off x="-133221" y="620015"/>
            <a:ext cx="821152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81040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88400" y="1631950"/>
            <a:ext cx="3985200" cy="48609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20" name="Content Placeholder 8"/>
          <p:cNvSpPr>
            <a:spLocks noGrp="1"/>
          </p:cNvSpPr>
          <p:nvPr>
            <p:ph sz="quarter" idx="14"/>
          </p:nvPr>
        </p:nvSpPr>
        <p:spPr>
          <a:xfrm>
            <a:off x="4922263" y="1631950"/>
            <a:ext cx="3985200" cy="48609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srgbClr val="646464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141FCCF-8FC4-FD48-BC18-855ED9BEBE86}" type="slidenum">
              <a:rPr lang="en-US" smtClean="0">
                <a:solidFill>
                  <a:srgbClr val="646464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57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87401" y="298450"/>
            <a:ext cx="8356600" cy="941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2651125" y="0"/>
            <a:ext cx="5359399" cy="298800"/>
          </a:xfrm>
          <a:prstGeom prst="rect">
            <a:avLst/>
          </a:prstGeom>
        </p:spPr>
        <p:txBody>
          <a:bodyPr vert="horz" lIns="91440" tIns="45720" rIns="108000" bIns="45720" rtlCol="0" anchor="b" anchorCtr="0"/>
          <a:lstStyle>
            <a:lvl1pPr algn="l">
              <a:defRPr sz="900" b="0">
                <a:solidFill>
                  <a:schemeClr val="tx1"/>
                </a:solidFill>
              </a:defRPr>
            </a:lvl1pPr>
          </a:lstStyle>
          <a:p>
            <a:pPr defTabSz="457200" eaLnBrk="1" hangingPunct="1"/>
            <a:endParaRPr lang="en-GB" dirty="0">
              <a:solidFill>
                <a:srgbClr val="646464"/>
              </a:solidFill>
              <a:latin typeface="Arial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6750" y="0"/>
            <a:ext cx="617487" cy="2988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1"/>
                </a:solidFill>
                <a:latin typeface="Arial" pitchFamily="51" charset="0"/>
                <a:ea typeface="Arial" pitchFamily="51" charset="0"/>
                <a:cs typeface="Arial" pitchFamily="51" charset="0"/>
              </a:defRPr>
            </a:lvl1pPr>
          </a:lstStyle>
          <a:p>
            <a:pPr defTabSz="457200" eaLnBrk="1" hangingPunct="1">
              <a:defRPr/>
            </a:pPr>
            <a:fld id="{7141FCCF-8FC4-FD48-BC18-855ED9BEBE86}" type="slidenum">
              <a:rPr lang="en-GB" smtClean="0">
                <a:solidFill>
                  <a:srgbClr val="646464"/>
                </a:solidFill>
              </a:rPr>
              <a:pPr defTabSz="457200" eaLnBrk="1" hangingPunct="1">
                <a:defRPr/>
              </a:pPr>
              <a:t>‹#›</a:t>
            </a:fld>
            <a:endParaRPr lang="en-GB">
              <a:solidFill>
                <a:srgbClr val="646464"/>
              </a:solidFill>
            </a:endParaRP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2"/>
          </p:nvPr>
        </p:nvSpPr>
        <p:spPr>
          <a:xfrm>
            <a:off x="787401" y="0"/>
            <a:ext cx="1812924" cy="2988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 b="0">
                <a:solidFill>
                  <a:schemeClr val="tx1"/>
                </a:solidFill>
              </a:defRPr>
            </a:lvl1pPr>
          </a:lstStyle>
          <a:p>
            <a:pPr defTabSz="457200" eaLnBrk="1" hangingPunct="1"/>
            <a:endParaRPr lang="en-GB" dirty="0">
              <a:solidFill>
                <a:srgbClr val="646464"/>
              </a:solidFill>
              <a:latin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887413" y="1240354"/>
            <a:ext cx="8256588" cy="1"/>
          </a:xfrm>
          <a:prstGeom prst="line">
            <a:avLst/>
          </a:prstGeom>
          <a:ln>
            <a:solidFill>
              <a:srgbClr val="E60D2E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88400" y="1630800"/>
            <a:ext cx="810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4" name="Picture Placeholder 1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409"/>
          <a:stretch/>
        </p:blipFill>
        <p:spPr>
          <a:xfrm rot="5400000">
            <a:off x="-133221" y="620015"/>
            <a:ext cx="821152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116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hf sldNum="0" hdr="0" ft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j-lt"/>
          <a:ea typeface="Geneva" pitchFamily="51" charset="-128"/>
          <a:cs typeface="Geneva" pitchFamily="51" charset="-128"/>
        </a:defRPr>
      </a:lvl1pPr>
      <a:lvl2pPr algn="l" defTabSz="457200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900">
          <a:solidFill>
            <a:srgbClr val="3E5D57"/>
          </a:solidFill>
          <a:latin typeface="Georgia" pitchFamily="51" charset="0"/>
          <a:ea typeface="Geneva" pitchFamily="51" charset="-128"/>
          <a:cs typeface="Geneva" pitchFamily="51" charset="-128"/>
        </a:defRPr>
      </a:lvl2pPr>
      <a:lvl3pPr algn="l" defTabSz="457200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900">
          <a:solidFill>
            <a:srgbClr val="3E5D57"/>
          </a:solidFill>
          <a:latin typeface="Georgia" pitchFamily="51" charset="0"/>
          <a:ea typeface="Geneva" pitchFamily="51" charset="-128"/>
          <a:cs typeface="Geneva" pitchFamily="51" charset="-128"/>
        </a:defRPr>
      </a:lvl3pPr>
      <a:lvl4pPr algn="l" defTabSz="457200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900">
          <a:solidFill>
            <a:srgbClr val="3E5D57"/>
          </a:solidFill>
          <a:latin typeface="Georgia" pitchFamily="51" charset="0"/>
          <a:ea typeface="Geneva" pitchFamily="51" charset="-128"/>
          <a:cs typeface="Geneva" pitchFamily="51" charset="-128"/>
        </a:defRPr>
      </a:lvl4pPr>
      <a:lvl5pPr algn="l" defTabSz="457200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900">
          <a:solidFill>
            <a:srgbClr val="3E5D57"/>
          </a:solidFill>
          <a:latin typeface="Georgia" pitchFamily="51" charset="0"/>
          <a:ea typeface="Geneva" pitchFamily="51" charset="-128"/>
          <a:cs typeface="Geneva" pitchFamily="51" charset="-128"/>
        </a:defRPr>
      </a:lvl5pPr>
      <a:lvl6pPr marL="457200" algn="l" defTabSz="457200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900">
          <a:solidFill>
            <a:srgbClr val="007EA3"/>
          </a:solidFill>
          <a:latin typeface="Georgia" pitchFamily="51" charset="0"/>
          <a:ea typeface="Geneva" pitchFamily="51" charset="-128"/>
          <a:cs typeface="Geneva" pitchFamily="51" charset="-128"/>
        </a:defRPr>
      </a:lvl6pPr>
      <a:lvl7pPr marL="914400" algn="l" defTabSz="457200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900">
          <a:solidFill>
            <a:srgbClr val="007EA3"/>
          </a:solidFill>
          <a:latin typeface="Georgia" pitchFamily="51" charset="0"/>
          <a:ea typeface="Geneva" pitchFamily="51" charset="-128"/>
          <a:cs typeface="Geneva" pitchFamily="51" charset="-128"/>
        </a:defRPr>
      </a:lvl7pPr>
      <a:lvl8pPr marL="1371600" algn="l" defTabSz="457200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900">
          <a:solidFill>
            <a:srgbClr val="007EA3"/>
          </a:solidFill>
          <a:latin typeface="Georgia" pitchFamily="51" charset="0"/>
          <a:ea typeface="Geneva" pitchFamily="51" charset="-128"/>
          <a:cs typeface="Geneva" pitchFamily="51" charset="-128"/>
        </a:defRPr>
      </a:lvl8pPr>
      <a:lvl9pPr marL="1828800" algn="l" defTabSz="457200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2900">
          <a:solidFill>
            <a:srgbClr val="007EA3"/>
          </a:solidFill>
          <a:latin typeface="Georgia" pitchFamily="51" charset="0"/>
          <a:ea typeface="Geneva" pitchFamily="51" charset="-128"/>
          <a:cs typeface="Geneva" pitchFamily="51" charset="-128"/>
        </a:defRPr>
      </a:lvl9pPr>
    </p:titleStyle>
    <p:bodyStyle>
      <a:lvl1pPr marL="0" indent="0" algn="l" defTabSz="457200" rtl="0" eaLnBrk="1" fontAlgn="base" hangingPunct="1">
        <a:spcBef>
          <a:spcPts val="1000"/>
        </a:spcBef>
        <a:spcAft>
          <a:spcPct val="0"/>
        </a:spcAft>
        <a:buFont typeface="Arial" charset="0"/>
        <a:tabLst>
          <a:tab pos="182563" algn="l"/>
        </a:tabLst>
        <a:defRPr lang="en-GB" b="0" kern="1200" dirty="0">
          <a:solidFill>
            <a:schemeClr val="tx1"/>
          </a:solidFill>
          <a:latin typeface="Arial"/>
          <a:ea typeface="Geneva" pitchFamily="51" charset="-128"/>
          <a:cs typeface="Geneva" pitchFamily="51" charset="-128"/>
        </a:defRPr>
      </a:lvl1pPr>
      <a:lvl2pPr marL="179388" indent="-179388" algn="l" defTabSz="457200" rtl="0" eaLnBrk="1" fontAlgn="base" hangingPunct="1">
        <a:spcBef>
          <a:spcPts val="1000"/>
        </a:spcBef>
        <a:spcAft>
          <a:spcPct val="0"/>
        </a:spcAft>
        <a:buFont typeface="Arial" charset="0"/>
        <a:buChar char="•"/>
        <a:defRPr lang="en-GB" kern="1200" dirty="0">
          <a:solidFill>
            <a:schemeClr val="tx1"/>
          </a:solidFill>
          <a:latin typeface="Arial"/>
          <a:ea typeface="Arial" pitchFamily="-111" charset="0"/>
          <a:cs typeface="Arial"/>
        </a:defRPr>
      </a:lvl2pPr>
      <a:lvl3pPr marL="447675" indent="-257175" algn="l" defTabSz="457200" rtl="0" eaLnBrk="1" fontAlgn="base" hangingPunct="1">
        <a:spcBef>
          <a:spcPts val="450"/>
        </a:spcBef>
        <a:spcAft>
          <a:spcPct val="0"/>
        </a:spcAft>
        <a:buFont typeface="Lucida Grande"/>
        <a:buChar char="−"/>
        <a:defRPr kern="1200">
          <a:solidFill>
            <a:schemeClr val="tx1"/>
          </a:solidFill>
          <a:latin typeface="Arial"/>
          <a:ea typeface="Arial" pitchFamily="-111" charset="0"/>
          <a:cs typeface="Arial"/>
        </a:defRPr>
      </a:lvl3pPr>
      <a:lvl4pPr marL="714375" indent="-255600" algn="l" defTabSz="457200" rtl="0" eaLnBrk="1" fontAlgn="base" hangingPunct="1">
        <a:spcBef>
          <a:spcPts val="450"/>
        </a:spcBef>
        <a:spcAft>
          <a:spcPct val="0"/>
        </a:spcAft>
        <a:buSzPct val="100000"/>
        <a:buFont typeface="Lucida Grande"/>
        <a:buChar char="−"/>
        <a:defRPr lang="en-US" kern="1200" dirty="0">
          <a:solidFill>
            <a:schemeClr val="tx1"/>
          </a:solidFill>
          <a:latin typeface="Arial"/>
          <a:ea typeface="Arial" pitchFamily="-111" charset="0"/>
          <a:cs typeface="Arial"/>
        </a:defRPr>
      </a:lvl4pPr>
      <a:lvl5pPr marL="990600" marR="0" indent="-285750" algn="l" defTabSz="457200" rtl="0" eaLnBrk="1" fontAlgn="base" latinLnBrk="0" hangingPunct="1">
        <a:lnSpc>
          <a:spcPct val="100000"/>
        </a:lnSpc>
        <a:spcBef>
          <a:spcPts val="450"/>
        </a:spcBef>
        <a:spcAft>
          <a:spcPct val="0"/>
        </a:spcAft>
        <a:buClrTx/>
        <a:buSzTx/>
        <a:buFont typeface="Arial" pitchFamily="34" charset="0"/>
        <a:buChar char="•"/>
        <a:tabLst/>
        <a:defRPr b="0" kern="1200" baseline="0">
          <a:solidFill>
            <a:schemeClr val="tx1"/>
          </a:solidFill>
          <a:latin typeface="Arial"/>
          <a:ea typeface="Arial" pitchFamily="-111" charset="0"/>
          <a:cs typeface="Arial"/>
        </a:defRPr>
      </a:lvl5pPr>
      <a:lvl6pPr marL="1000125" indent="-285750" algn="l" defTabSz="533400" rtl="0" eaLnBrk="1" latinLnBrk="0" hangingPunct="1">
        <a:spcBef>
          <a:spcPct val="20000"/>
        </a:spcBef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UNCOVER initiatives- Priorities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300000"/>
              </a:lnSpc>
              <a:buFont typeface="+mj-lt"/>
              <a:buAutoNum type="arabicPeriod"/>
            </a:pPr>
            <a:r>
              <a:rPr lang="en-AU" sz="2800" dirty="0" smtClean="0"/>
              <a:t>Characterisation of the regolith (not cover)</a:t>
            </a:r>
          </a:p>
          <a:p>
            <a:pPr marL="457200" indent="-457200">
              <a:lnSpc>
                <a:spcPct val="300000"/>
              </a:lnSpc>
              <a:buFont typeface="+mj-lt"/>
              <a:buAutoNum type="arabicPeriod"/>
            </a:pPr>
            <a:r>
              <a:rPr lang="en-AU" sz="2000" dirty="0" smtClean="0"/>
              <a:t>Investigating the lithospheric architecture</a:t>
            </a:r>
          </a:p>
          <a:p>
            <a:pPr marL="457200" indent="-457200">
              <a:lnSpc>
                <a:spcPct val="300000"/>
              </a:lnSpc>
              <a:buFont typeface="+mj-lt"/>
              <a:buAutoNum type="arabicPeriod"/>
            </a:pPr>
            <a:r>
              <a:rPr lang="en-AU" sz="2000" dirty="0"/>
              <a:t>Distal footprints</a:t>
            </a:r>
          </a:p>
          <a:p>
            <a:pPr marL="342900" indent="-342900">
              <a:lnSpc>
                <a:spcPct val="300000"/>
              </a:lnSpc>
              <a:buFont typeface="+mj-lt"/>
              <a:buAutoNum type="arabicPeriod"/>
            </a:pPr>
            <a:r>
              <a:rPr lang="en-AU" sz="1600" dirty="0" smtClean="0"/>
              <a:t>Resolving the 4D geodynamic &amp; metallogenic evolution</a:t>
            </a:r>
          </a:p>
        </p:txBody>
      </p:sp>
    </p:spTree>
    <p:extLst>
      <p:ext uri="{BB962C8B-B14F-4D97-AF65-F5344CB8AC3E}">
        <p14:creationId xmlns:p14="http://schemas.microsoft.com/office/powerpoint/2010/main" xmlns="" val="231753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o Tinto 2007-2010 Library">
  <a:themeElements>
    <a:clrScheme name="Rio Tinto Blue NEW">
      <a:dk1>
        <a:srgbClr val="646464"/>
      </a:dk1>
      <a:lt1>
        <a:sysClr val="window" lastClr="FFFFFF"/>
      </a:lt1>
      <a:dk2>
        <a:srgbClr val="E60D2E"/>
      </a:dk2>
      <a:lt2>
        <a:srgbClr val="B9B9B9"/>
      </a:lt2>
      <a:accent1>
        <a:srgbClr val="002C5F"/>
      </a:accent1>
      <a:accent2>
        <a:srgbClr val="007EA3"/>
      </a:accent2>
      <a:accent3>
        <a:srgbClr val="70A489"/>
      </a:accent3>
      <a:accent4>
        <a:srgbClr val="E8CE79"/>
      </a:accent4>
      <a:accent5>
        <a:srgbClr val="3E5D57"/>
      </a:accent5>
      <a:accent6>
        <a:srgbClr val="FFA100"/>
      </a:accent6>
      <a:hlink>
        <a:srgbClr val="70A489"/>
      </a:hlink>
      <a:folHlink>
        <a:srgbClr val="772432"/>
      </a:folHlink>
    </a:clrScheme>
    <a:fontScheme name="Rio Tinto 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857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200" b="1" dirty="0" smtClean="0">
            <a:solidFill>
              <a:srgbClr val="0000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9253</TotalTime>
  <Words>24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Rio Tinto 2007-2010 Library</vt:lpstr>
      <vt:lpstr>UNCOVER initiatives- Priorities</vt:lpstr>
    </vt:vector>
  </TitlesOfParts>
  <Manager>Alan Puhalovich</Manager>
  <Company>Rio Tinto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Angus McCoy</dc:creator>
  <cp:lastModifiedBy>MA</cp:lastModifiedBy>
  <cp:revision>525</cp:revision>
  <cp:lastPrinted>2013-12-17T00:09:01Z</cp:lastPrinted>
  <dcterms:created xsi:type="dcterms:W3CDTF">2010-05-25T22:17:10Z</dcterms:created>
  <dcterms:modified xsi:type="dcterms:W3CDTF">2014-04-01T11:36:44Z</dcterms:modified>
</cp:coreProperties>
</file>